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9" r:id="rId5"/>
    <p:sldMasterId id="2147483760" r:id="rId6"/>
    <p:sldMasterId id="214748376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13716000" cx="2437765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Amatic SC"/>
      <p:regular r:id="rId45"/>
      <p:bold r:id="rId46"/>
    </p:embeddedFont>
    <p:embeddedFont>
      <p:font typeface="Inconsolata"/>
      <p:regular r:id="rId47"/>
      <p:bold r:id="rId48"/>
    </p:embeddedFont>
    <p:embeddedFont>
      <p:font typeface="Poppins"/>
      <p:regular r:id="rId49"/>
      <p:bold r:id="rId50"/>
      <p:italic r:id="rId51"/>
      <p:boldItalic r:id="rId52"/>
    </p:embeddedFont>
    <p:embeddedFont>
      <p:font typeface="Lato Light"/>
      <p:regular r:id="rId53"/>
      <p:bold r:id="rId54"/>
      <p:italic r:id="rId55"/>
      <p:boldItalic r:id="rId56"/>
    </p:embeddedFont>
    <p:embeddedFont>
      <p:font typeface="Poppins Medium"/>
      <p:regular r:id="rId57"/>
      <p:bold r:id="rId58"/>
      <p:italic r:id="rId59"/>
      <p:boldItalic r:id="rId60"/>
    </p:embeddedFont>
    <p:embeddedFont>
      <p:font typeface="Roboto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2896">
          <p15:clr>
            <a:srgbClr val="9AA0A6"/>
          </p15:clr>
        </p15:guide>
        <p15:guide id="6" orient="horz" pos="2412">
          <p15:clr>
            <a:srgbClr val="9AA0A6"/>
          </p15:clr>
        </p15:guide>
        <p15:guide id="7" orient="horz" pos="24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D40945-ABC8-4DC5-929F-FD4F88E27610}">
  <a:tblStyle styleId="{DAD40945-ABC8-4DC5-929F-FD4F88E276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2896" orient="horz"/>
        <p:guide pos="2412" orient="horz"/>
        <p:guide pos="241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Inconsolata-bold.fntdata"/><Relationship Id="rId47" Type="http://schemas.openxmlformats.org/officeDocument/2006/relationships/font" Target="fonts/Inconsolata-regular.fntdata"/><Relationship Id="rId49" Type="http://schemas.openxmlformats.org/officeDocument/2006/relationships/font" Target="fonts/Poppi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2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62" Type="http://schemas.openxmlformats.org/officeDocument/2006/relationships/font" Target="fonts/RobotoLight-bold.fntdata"/><Relationship Id="rId61" Type="http://schemas.openxmlformats.org/officeDocument/2006/relationships/font" Target="fonts/RobotoLight-regular.fntdata"/><Relationship Id="rId20" Type="http://schemas.openxmlformats.org/officeDocument/2006/relationships/slide" Target="slides/slide12.xml"/><Relationship Id="rId64" Type="http://schemas.openxmlformats.org/officeDocument/2006/relationships/font" Target="fonts/RobotoLight-boldItalic.fntdata"/><Relationship Id="rId63" Type="http://schemas.openxmlformats.org/officeDocument/2006/relationships/font" Target="fonts/RobotoLight-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PoppinsMedium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Poppins-italic.fntdata"/><Relationship Id="rId50" Type="http://schemas.openxmlformats.org/officeDocument/2006/relationships/font" Target="fonts/Poppins-bold.fntdata"/><Relationship Id="rId53" Type="http://schemas.openxmlformats.org/officeDocument/2006/relationships/font" Target="fonts/LatoLight-regular.fntdata"/><Relationship Id="rId52" Type="http://schemas.openxmlformats.org/officeDocument/2006/relationships/font" Target="fonts/Poppins-boldItalic.fntdata"/><Relationship Id="rId11" Type="http://schemas.openxmlformats.org/officeDocument/2006/relationships/slide" Target="slides/slide3.xml"/><Relationship Id="rId55" Type="http://schemas.openxmlformats.org/officeDocument/2006/relationships/font" Target="fonts/LatoLight-italic.fntdata"/><Relationship Id="rId10" Type="http://schemas.openxmlformats.org/officeDocument/2006/relationships/slide" Target="slides/slide2.xml"/><Relationship Id="rId54" Type="http://schemas.openxmlformats.org/officeDocument/2006/relationships/font" Target="fonts/LatoLight-bold.fntdata"/><Relationship Id="rId13" Type="http://schemas.openxmlformats.org/officeDocument/2006/relationships/slide" Target="slides/slide5.xml"/><Relationship Id="rId57" Type="http://schemas.openxmlformats.org/officeDocument/2006/relationships/font" Target="fonts/PoppinsMedium-regular.fntdata"/><Relationship Id="rId12" Type="http://schemas.openxmlformats.org/officeDocument/2006/relationships/slide" Target="slides/slide4.xml"/><Relationship Id="rId56" Type="http://schemas.openxmlformats.org/officeDocument/2006/relationships/font" Target="fonts/LatoLight-boldItalic.fntdata"/><Relationship Id="rId15" Type="http://schemas.openxmlformats.org/officeDocument/2006/relationships/slide" Target="slides/slide7.xml"/><Relationship Id="rId59" Type="http://schemas.openxmlformats.org/officeDocument/2006/relationships/font" Target="fonts/PoppinsMedium-italic.fntdata"/><Relationship Id="rId14" Type="http://schemas.openxmlformats.org/officeDocument/2006/relationships/slide" Target="slides/slide6.xml"/><Relationship Id="rId58" Type="http://schemas.openxmlformats.org/officeDocument/2006/relationships/font" Target="fonts/PoppinsMedium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c5a019c80e_0_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c5a019c8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8bda237455_0_13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8bda237455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c5a019c80e_0_2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c5a019c80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8bda237455_4_333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8bda237455_4_3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8bda237455_0_132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8bda237455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8bda237455_0_13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8bda237455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8bda237455_4_33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8bda237455_4_3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c6a9a17462_1_2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c6a9a1746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8bd883d690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8bd883d69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c6a9a17462_1_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c6a9a1746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c6a9a17462_1_1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c6a9a1746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c6a9a17462_1_3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c6a9a1746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8bda237455_4_129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8bda237455_4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8bda237455_4_232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8bda237455_4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c4419e3751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c4419e37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c5a019c80e_0_1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c5a019c8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8bda237455_0_130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8bda237455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76.png"/><Relationship Id="rId5" Type="http://schemas.openxmlformats.org/officeDocument/2006/relationships/image" Target="../media/image180.png"/><Relationship Id="rId6" Type="http://schemas.openxmlformats.org/officeDocument/2006/relationships/image" Target="../media/image183.png"/><Relationship Id="rId7" Type="http://schemas.openxmlformats.org/officeDocument/2006/relationships/image" Target="../media/image185.png"/><Relationship Id="rId8" Type="http://schemas.openxmlformats.org/officeDocument/2006/relationships/image" Target="../media/image18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2.png"/><Relationship Id="rId3" Type="http://schemas.openxmlformats.org/officeDocument/2006/relationships/image" Target="../media/image184.png"/><Relationship Id="rId4" Type="http://schemas.openxmlformats.org/officeDocument/2006/relationships/image" Target="../media/image192.png"/><Relationship Id="rId5" Type="http://schemas.openxmlformats.org/officeDocument/2006/relationships/image" Target="../media/image190.png"/><Relationship Id="rId6" Type="http://schemas.openxmlformats.org/officeDocument/2006/relationships/image" Target="../media/image189.png"/><Relationship Id="rId7" Type="http://schemas.openxmlformats.org/officeDocument/2006/relationships/image" Target="../media/image204.png"/><Relationship Id="rId8" Type="http://schemas.openxmlformats.org/officeDocument/2006/relationships/image" Target="../media/image19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211.png"/><Relationship Id="rId4" Type="http://schemas.openxmlformats.org/officeDocument/2006/relationships/image" Target="../media/image197.png"/><Relationship Id="rId5" Type="http://schemas.openxmlformats.org/officeDocument/2006/relationships/image" Target="../media/image187.png"/><Relationship Id="rId6" Type="http://schemas.openxmlformats.org/officeDocument/2006/relationships/image" Target="../media/image19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6.png"/><Relationship Id="rId3" Type="http://schemas.openxmlformats.org/officeDocument/2006/relationships/image" Target="../media/image195.png"/><Relationship Id="rId4" Type="http://schemas.openxmlformats.org/officeDocument/2006/relationships/image" Target="../media/image198.png"/><Relationship Id="rId9" Type="http://schemas.openxmlformats.org/officeDocument/2006/relationships/image" Target="../media/image206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3.png"/><Relationship Id="rId8" Type="http://schemas.openxmlformats.org/officeDocument/2006/relationships/image" Target="../media/image20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5.png"/><Relationship Id="rId3" Type="http://schemas.openxmlformats.org/officeDocument/2006/relationships/image" Target="../media/image201.png"/><Relationship Id="rId4" Type="http://schemas.openxmlformats.org/officeDocument/2006/relationships/image" Target="../media/image212.png"/><Relationship Id="rId9" Type="http://schemas.openxmlformats.org/officeDocument/2006/relationships/image" Target="../media/image209.png"/><Relationship Id="rId5" Type="http://schemas.openxmlformats.org/officeDocument/2006/relationships/image" Target="../media/image208.png"/><Relationship Id="rId6" Type="http://schemas.openxmlformats.org/officeDocument/2006/relationships/image" Target="../media/image210.png"/><Relationship Id="rId7" Type="http://schemas.openxmlformats.org/officeDocument/2006/relationships/image" Target="../media/image207.png"/><Relationship Id="rId8" Type="http://schemas.openxmlformats.org/officeDocument/2006/relationships/image" Target="../media/image21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3.png"/><Relationship Id="rId3" Type="http://schemas.openxmlformats.org/officeDocument/2006/relationships/image" Target="../media/image22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Relationship Id="rId3" Type="http://schemas.openxmlformats.org/officeDocument/2006/relationships/image" Target="../media/image22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Relationship Id="rId3" Type="http://schemas.openxmlformats.org/officeDocument/2006/relationships/image" Target="../media/image22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4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.png"/><Relationship Id="rId4" Type="http://schemas.openxmlformats.org/officeDocument/2006/relationships/image" Target="../media/image10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67.png"/><Relationship Id="rId7" Type="http://schemas.openxmlformats.org/officeDocument/2006/relationships/image" Target="../media/image6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7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62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69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1.png"/><Relationship Id="rId7" Type="http://schemas.openxmlformats.org/officeDocument/2006/relationships/image" Target="../media/image80.png"/><Relationship Id="rId8" Type="http://schemas.openxmlformats.org/officeDocument/2006/relationships/image" Target="../media/image8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88.png"/><Relationship Id="rId4" Type="http://schemas.openxmlformats.org/officeDocument/2006/relationships/image" Target="../media/image77.png"/><Relationship Id="rId5" Type="http://schemas.openxmlformats.org/officeDocument/2006/relationships/image" Target="../media/image87.png"/><Relationship Id="rId6" Type="http://schemas.openxmlformats.org/officeDocument/2006/relationships/image" Target="../media/image76.png"/><Relationship Id="rId7" Type="http://schemas.openxmlformats.org/officeDocument/2006/relationships/image" Target="../media/image73.png"/><Relationship Id="rId8" Type="http://schemas.openxmlformats.org/officeDocument/2006/relationships/image" Target="../media/image8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84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86.png"/><Relationship Id="rId9" Type="http://schemas.openxmlformats.org/officeDocument/2006/relationships/image" Target="../media/image94.png"/><Relationship Id="rId5" Type="http://schemas.openxmlformats.org/officeDocument/2006/relationships/image" Target="../media/image91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9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0.png"/><Relationship Id="rId5" Type="http://schemas.openxmlformats.org/officeDocument/2006/relationships/image" Target="../media/image92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8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04.png"/><Relationship Id="rId4" Type="http://schemas.openxmlformats.org/officeDocument/2006/relationships/image" Target="../media/image11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04.png"/><Relationship Id="rId4" Type="http://schemas.openxmlformats.org/officeDocument/2006/relationships/image" Target="../media/image1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04.png"/><Relationship Id="rId4" Type="http://schemas.openxmlformats.org/officeDocument/2006/relationships/image" Target="../media/image1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04.png"/><Relationship Id="rId4" Type="http://schemas.openxmlformats.org/officeDocument/2006/relationships/image" Target="../media/image11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2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42.png"/><Relationship Id="rId4" Type="http://schemas.openxmlformats.org/officeDocument/2006/relationships/image" Target="../media/image13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42.png"/><Relationship Id="rId4" Type="http://schemas.openxmlformats.org/officeDocument/2006/relationships/image" Target="../media/image18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34.png"/><Relationship Id="rId4" Type="http://schemas.openxmlformats.org/officeDocument/2006/relationships/image" Target="../media/image14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25.png"/><Relationship Id="rId4" Type="http://schemas.openxmlformats.org/officeDocument/2006/relationships/image" Target="../media/image13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2.png"/><Relationship Id="rId3" Type="http://schemas.openxmlformats.org/officeDocument/2006/relationships/image" Target="../media/image128.png"/><Relationship Id="rId4" Type="http://schemas.openxmlformats.org/officeDocument/2006/relationships/image" Target="../media/image127.png"/><Relationship Id="rId5" Type="http://schemas.openxmlformats.org/officeDocument/2006/relationships/image" Target="../media/image13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40.png"/><Relationship Id="rId5" Type="http://schemas.openxmlformats.org/officeDocument/2006/relationships/image" Target="../media/image13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38.png"/><Relationship Id="rId4" Type="http://schemas.openxmlformats.org/officeDocument/2006/relationships/image" Target="../media/image146.png"/><Relationship Id="rId5" Type="http://schemas.openxmlformats.org/officeDocument/2006/relationships/image" Target="../media/image143.png"/><Relationship Id="rId6" Type="http://schemas.openxmlformats.org/officeDocument/2006/relationships/image" Target="../media/image14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44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8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4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62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59.png"/><Relationship Id="rId4" Type="http://schemas.openxmlformats.org/officeDocument/2006/relationships/image" Target="../media/image154.png"/><Relationship Id="rId5" Type="http://schemas.openxmlformats.org/officeDocument/2006/relationships/image" Target="../media/image16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3.png"/><Relationship Id="rId3" Type="http://schemas.openxmlformats.org/officeDocument/2006/relationships/image" Target="../media/image160.png"/><Relationship Id="rId4" Type="http://schemas.openxmlformats.org/officeDocument/2006/relationships/image" Target="../media/image157.png"/><Relationship Id="rId5" Type="http://schemas.openxmlformats.org/officeDocument/2006/relationships/image" Target="../media/image165.png"/><Relationship Id="rId6" Type="http://schemas.openxmlformats.org/officeDocument/2006/relationships/image" Target="../media/image175.png"/><Relationship Id="rId7" Type="http://schemas.openxmlformats.org/officeDocument/2006/relationships/image" Target="../media/image17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4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67.png"/><Relationship Id="rId6" Type="http://schemas.openxmlformats.org/officeDocument/2006/relationships/image" Target="../media/image166.png"/><Relationship Id="rId7" Type="http://schemas.openxmlformats.org/officeDocument/2006/relationships/image" Target="../media/image16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69.png"/><Relationship Id="rId4" Type="http://schemas.openxmlformats.org/officeDocument/2006/relationships/image" Target="../media/image173.png"/><Relationship Id="rId5" Type="http://schemas.openxmlformats.org/officeDocument/2006/relationships/image" Target="../media/image17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0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2" name="Google Shape;1872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3" name="Google Shape;1873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5" name="Google Shape;1875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7" name="Google Shape;1877;p10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8" name="Google Shape;1878;p10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0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0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0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0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0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4" name="Google Shape;1884;p10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0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6" name="Google Shape;1886;p10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0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8" name="Google Shape;1888;p10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0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90" name="Google Shape;1890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0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0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0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0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03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03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0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0" name="Google Shape;1900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01" name="Google Shape;1901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2" name="Google Shape;1902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03" name="Google Shape;1903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4" name="Google Shape;1904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5" name="Google Shape;1905;p10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6" name="Google Shape;1906;p10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0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8" name="Google Shape;1908;p10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0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0" name="Google Shape;1910;p10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2" name="Google Shape;1912;p10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0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0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0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6" name="Google Shape;1916;p10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0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18" name="Google Shape;1918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10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0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0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0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04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04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7" name="Google Shape;192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28" name="Google Shape;192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9" name="Google Shape;192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0" name="Google Shape;193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1" name="Google Shape;193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2" name="Google Shape;1932;p105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05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4" name="Google Shape;1934;p105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05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05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05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8" name="Google Shape;1938;p105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05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0" name="Google Shape;1940;p105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05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05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05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4" name="Google Shape;1944;p105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05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05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05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48" name="Google Shape;1948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0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0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05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05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0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0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5" name="Google Shape;1965;p10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0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7" name="Google Shape;1967;p10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0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9" name="Google Shape;1969;p10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0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0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0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0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0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5" name="Google Shape;1975;p10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0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7" name="Google Shape;1977;p10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0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9" name="Google Shape;1979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90" name="Google Shape;1990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1" name="Google Shape;1991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92" name="Google Shape;1992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4" name="Google Shape;1994;p10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0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0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0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0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0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0" name="Google Shape;2000;p10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0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2" name="Google Shape;2002;p10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0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4" name="Google Shape;2004;p10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0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6" name="Google Shape;2006;p10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0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0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0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10" name="Google Shape;2010;p10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0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0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07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07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07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0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21" name="Google Shape;2021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2" name="Google Shape;2022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23" name="Google Shape;2023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4" name="Google Shape;2024;p10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5" name="Google Shape;2025;p10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0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7" name="Google Shape;2027;p10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0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9" name="Google Shape;2029;p10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0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1" name="Google Shape;2031;p10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0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0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0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5" name="Google Shape;2035;p10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0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7" name="Google Shape;2037;p10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0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0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0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1" name="Google Shape;2041;p10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10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10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0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0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08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08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108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oogle Shape;2050;p10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109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2" name="Google Shape;2052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3" name="Google Shape;2053;p10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54" name="Google Shape;205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09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6" name="Google Shape;2056;p109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0" name="Google Shape;2060;p11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1" name="Google Shape;2061;p110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62" name="Google Shape;206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11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5" name="Google Shape;2065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1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8" name="Google Shape;2068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112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70" name="Google Shape;2070;p112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1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1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074" name="Google Shape;2074;p113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075" name="Google Shape;207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8" name="Google Shape;2078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6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068" name="Google Shape;1068;p61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69" name="Google Shape;10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4" name="Google Shape;1074;p6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3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076" name="Google Shape;1076;p63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7" name="Google Shape;10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63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79" name="Google Shape;1079;p63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80" name="Google Shape;1080;p63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081" name="Google Shape;10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4" name="Google Shape;1084;p6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6" name="Google Shape;10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7" name="Google Shape;1087;p6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88" name="Google Shape;1088;p6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89" name="Google Shape;1089;p6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090" name="Google Shape;109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4" name="Google Shape;1094;p6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96" name="Google Shape;10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7" name="Google Shape;1097;p6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98" name="Google Shape;1098;p6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99" name="Google Shape;1099;p6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100" name="Google Shape;11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4" name="Google Shape;1104;p6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5" name="Google Shape;11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06" name="Google Shape;110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08" name="Google Shape;1108;p6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09" name="Google Shape;1109;p6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10" name="Google Shape;1110;p6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111" name="Google Shape;1111;p6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7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15" name="Google Shape;1115;p67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6" name="Google Shape;1116;p67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7" name="Google Shape;1117;p6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8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21" name="Google Shape;1121;p6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2" name="Google Shape;1122;p6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25" name="Google Shape;1125;p6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126" name="Google Shape;1126;p6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6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28" name="Google Shape;1128;p6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9" name="Google Shape;1129;p6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30" name="Google Shape;1130;p69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7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70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34" name="Google Shape;1134;p70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5" name="Google Shape;1135;p70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36" name="Google Shape;1136;p70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37" name="Google Shape;1137;p7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38" name="Google Shape;1138;p7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7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7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1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44" name="Google Shape;1144;p7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6" name="Google Shape;1146;p7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7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72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0" name="Google Shape;1150;p7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2" name="Google Shape;1152;p72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3" name="Google Shape;1153;p7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54" name="Google Shape;115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2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73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61" name="Google Shape;1161;p7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162" name="Google Shape;1162;p7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4" name="Google Shape;1164;p73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7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66" name="Google Shape;1166;p73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7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7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70" name="Google Shape;1170;p7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1" name="Google Shape;1171;p7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72" name="Google Shape;1172;p7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73" name="Google Shape;1173;p74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74" name="Google Shape;1174;p7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5" name="Google Shape;1175;p74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76" name="Google Shape;1176;p7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7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7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0" name="Google Shape;118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7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2" name="Google Shape;1182;p75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83" name="Google Shape;1183;p75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84" name="Google Shape;1184;p75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7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86" name="Google Shape;118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76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89" name="Google Shape;1189;p7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0" name="Google Shape;1190;p7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1" name="Google Shape;1191;p76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2" name="Google Shape;1192;p76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93" name="Google Shape;1193;p76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194" name="Google Shape;1194;p7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7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6" name="Google Shape;1196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7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7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00" name="Google Shape;1200;p7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2" name="Google Shape;120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7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4" name="Google Shape;1204;p7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05" name="Google Shape;1205;p7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7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07" name="Google Shape;1207;p7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8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0" name="Google Shape;1210;p7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11" name="Google Shape;1211;p7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2" name="Google Shape;1212;p7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7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14" name="Google Shape;1214;p78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215" name="Google Shape;1215;p7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6" name="Google Shape;1216;p7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17" name="Google Shape;1217;p7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9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21" name="Google Shape;1221;p7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222" name="Google Shape;1222;p7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3" name="Google Shape;1223;p7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24" name="Google Shape;1224;p7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5" name="Google Shape;1225;p7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226" name="Google Shape;1226;p79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227" name="Google Shape;122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9" name="Google Shape;1229;p79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230" name="Google Shape;1230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1" name="Google Shape;1231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2" name="Google Shape;1232;p79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233" name="Google Shape;1233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5" name="Google Shape;1235;p79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236" name="Google Shape;1236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79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39" name="Google Shape;1239;p79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9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9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9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43" name="Google Shape;1243;p79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44" name="Google Shape;1244;p79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8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8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48" name="Google Shape;1248;p8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249" name="Google Shape;1249;p8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0" name="Google Shape;1250;p8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51" name="Google Shape;1251;p8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2" name="Google Shape;1252;p8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253" name="Google Shape;1253;p80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254" name="Google Shape;1254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80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257" name="Google Shape;1257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8" name="Google Shape;1258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80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260" name="Google Shape;1260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1" name="Google Shape;1261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80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263" name="Google Shape;1263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80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6" name="Google Shape;1266;p8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8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8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8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70" name="Google Shape;1270;p80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71" name="Google Shape;1271;p80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272" name="Google Shape;1272;p80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273" name="Google Shape;1273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8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8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81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80" name="Google Shape;1280;p8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281" name="Google Shape;1281;p8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2" name="Google Shape;1282;p8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83" name="Google Shape;1283;p8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4" name="Google Shape;1284;p8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285" name="Google Shape;1285;p81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286" name="Google Shape;128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8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89" name="Google Shape;1289;p81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0" name="Google Shape;1290;p81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291" name="Google Shape;129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81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81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295" name="Google Shape;1295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81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81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299" name="Google Shape;1299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0" name="Google Shape;1300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" name="Google Shape;1301;p81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2" name="Google Shape;1302;p81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303" name="Google Shape;1303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4" name="Google Shape;1304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5" name="Google Shape;1305;p81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6" name="Google Shape;1306;p81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307" name="Google Shape;130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8" name="Google Shape;130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9" name="Google Shape;1309;p81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0" name="Google Shape;1310;p81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1" name="Google Shape;1311;p81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2" name="Google Shape;1312;p81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3" name="Google Shape;1313;p81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8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8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18" name="Google Shape;1318;p8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9" name="Google Shape;1319;p8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0" name="Google Shape;1320;p8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322" name="Google Shape;1322;p8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323" name="Google Shape;132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4" name="Google Shape;132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82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6" name="Google Shape;1326;p8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7" name="Google Shape;1327;p8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328" name="Google Shape;132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9" name="Google Shape;132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8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1" name="Google Shape;1331;p8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332" name="Google Shape;1332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3" name="Google Shape;1333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8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5" name="Google Shape;1335;p8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336" name="Google Shape;1336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7" name="Google Shape;1337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8" name="Google Shape;1338;p8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9" name="Google Shape;1339;p8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340" name="Google Shape;1340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8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8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344" name="Google Shape;1344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82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7" name="Google Shape;1347;p82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8" name="Google Shape;1348;p8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9" name="Google Shape;1349;p8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0" name="Google Shape;1350;p82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3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4" name="Google Shape;1354;p8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55" name="Google Shape;1355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6" name="Google Shape;1356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7" name="Google Shape;1357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8" name="Google Shape;1358;p8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359" name="Google Shape;1359;p83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360" name="Google Shape;1360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1" name="Google Shape;1361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2" name="Google Shape;1362;p83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3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" name="Google Shape;1364;p83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365" name="Google Shape;1365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6" name="Google Shape;1366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83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8" name="Google Shape;1368;p83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9" name="Google Shape;1369;p83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370" name="Google Shape;1370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1" name="Google Shape;1371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2" name="Google Shape;1372;p83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3" name="Google Shape;1373;p83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4" name="Google Shape;1374;p83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375" name="Google Shape;1375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6" name="Google Shape;1376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7" name="Google Shape;1377;p83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83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9" name="Google Shape;1379;p83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380" name="Google Shape;1380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1" name="Google Shape;1381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2" name="Google Shape;1382;p83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3" name="Google Shape;1383;p83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83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385" name="Google Shape;1385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6" name="Google Shape;1386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83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8" name="Google Shape;1388;p83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9" name="Google Shape;1389;p83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390" name="Google Shape;1390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1" name="Google Shape;1391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2" name="Google Shape;1392;p83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8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95" name="Google Shape;1395;p8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96" name="Google Shape;1396;p8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7" name="Google Shape;139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8" name="Google Shape;1398;p8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9" name="Google Shape;1399;p8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0" name="Google Shape;1400;p84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84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402" name="Google Shape;1402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84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5" name="Google Shape;1405;p84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6" name="Google Shape;1406;p84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407" name="Google Shape;1407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84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0" name="Google Shape;1410;p84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84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412" name="Google Shape;1412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4" name="Google Shape;1414;p84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84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6" name="Google Shape;1416;p84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417" name="Google Shape;1417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84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0" name="Google Shape;1420;p84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1" name="Google Shape;1421;p84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422" name="Google Shape;1422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4" name="Google Shape;1424;p84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84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6" name="Google Shape;1426;p84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427" name="Google Shape;1427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8" name="Google Shape;1428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9" name="Google Shape;1429;p84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0" name="Google Shape;1430;p84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1" name="Google Shape;1431;p84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432" name="Google Shape;1432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3" name="Google Shape;1433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4" name="Google Shape;1434;p84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84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6" name="Google Shape;1436;p84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437" name="Google Shape;1437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8" name="Google Shape;1438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9" name="Google Shape;1439;p84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2" name="Google Shape;1442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43" name="Google Shape;1443;p8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4" name="Google Shape;1444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45" name="Google Shape;1445;p8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6" name="Google Shape;144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8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8" name="Google Shape;1448;p8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449" name="Google Shape;144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85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2" name="Google Shape;1452;p8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3" name="Google Shape;1453;p8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454" name="Google Shape;145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8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7" name="Google Shape;1457;p8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8" name="Google Shape;1458;p8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459" name="Google Shape;145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8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2" name="Google Shape;1462;p8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3" name="Google Shape;1463;p8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464" name="Google Shape;146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8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7" name="Google Shape;1467;p8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8" name="Google Shape;1468;p8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469" name="Google Shape;146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85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72" name="Google Shape;1472;p8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8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474" name="Google Shape;147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85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77" name="Google Shape;1477;p8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8" name="Google Shape;1478;p8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479" name="Google Shape;147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0" name="Google Shape;148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1" name="Google Shape;1481;p85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2" name="Google Shape;1482;p8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3" name="Google Shape;1483;p8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484" name="Google Shape;148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5" name="Google Shape;148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6" name="Google Shape;1486;p85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8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9" name="Google Shape;1489;p8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0" name="Google Shape;1490;p8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1" name="Google Shape;1491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2" name="Google Shape;1492;p8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3" name="Google Shape;1493;p8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4" name="Google Shape;1494;p86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495" name="Google Shape;1495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86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6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9" name="Google Shape;1499;p86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500" name="Google Shape;150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1" name="Google Shape;1501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2" name="Google Shape;1502;p86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86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04" name="Google Shape;1504;p86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505" name="Google Shape;1505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6" name="Google Shape;1506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86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86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8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12" name="Google Shape;1512;p8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3" name="Google Shape;1513;p8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14" name="Google Shape;1514;p8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5" name="Google Shape;1515;p8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6" name="Google Shape;1516;p87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7" name="Google Shape;1517;p87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87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87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0" name="Google Shape;1520;p87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87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4" name="Google Shape;1524;p8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5" name="Google Shape;1525;p8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7" name="Google Shape;1527;p8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8" name="Google Shape;1528;p8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9" name="Google Shape;1529;p88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8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88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8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88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8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5" name="Google Shape;1535;p88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8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88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8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8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88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1" name="Google Shape;1541;p88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2" name="Google Shape;1542;p88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88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88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5" name="Google Shape;1545;p88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6" name="Google Shape;1546;p88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7" name="Google Shape;1547;p88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8" name="Google Shape;1548;p88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89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8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53" name="Google Shape;1553;p8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4" name="Google Shape;1554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5" name="Google Shape;1555;p8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6" name="Google Shape;1556;p8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7" name="Google Shape;1557;p89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8" name="Google Shape;1558;p89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89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9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89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2" name="Google Shape;1562;p89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3" name="Google Shape;1563;p89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64" name="Google Shape;156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8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8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9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71" name="Google Shape;1571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72" name="Google Shape;1572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3" name="Google Shape;1573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74" name="Google Shape;1574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5" name="Google Shape;1575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76" name="Google Shape;1576;p9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77" name="Google Shape;1577;p9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9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9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1" name="Google Shape;1581;p9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2" name="Google Shape;1582;p9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83" name="Google Shape;1583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9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9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9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9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1" name="Google Shape;159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2" name="Google Shape;1592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3" name="Google Shape;1593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4" name="Google Shape;1594;p9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5" name="Google Shape;1595;p9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9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9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9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9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0" name="Google Shape;1600;p9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1" name="Google Shape;1601;p9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02" name="Google Shape;1602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9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9" name="Google Shape;1609;p9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10" name="Google Shape;1610;p9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1" name="Google Shape;1611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12" name="Google Shape;1612;p9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9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4" name="Google Shape;1614;p9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9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9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9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9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9" name="Google Shape;1619;p9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9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21" name="Google Shape;1621;p9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9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9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9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3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8" name="Google Shape;1628;p9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29" name="Google Shape;1629;p9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31" name="Google Shape;1631;p9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9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3" name="Google Shape;1633;p93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4" name="Google Shape;1634;p93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93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93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3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8" name="Google Shape;1638;p93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9" name="Google Shape;1639;p93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0" name="Google Shape;1640;p93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93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42" name="Google Shape;164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9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9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9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9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0" name="Google Shape;1650;p9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51" name="Google Shape;1651;p9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53" name="Google Shape;1653;p9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5" name="Google Shape;1655;p9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6" name="Google Shape;1656;p9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9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9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9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0" name="Google Shape;1660;p9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1" name="Google Shape;1661;p9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9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9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64" name="Google Shape;1664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9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9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9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73" name="Google Shape;1673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5" name="Google Shape;1675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9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8" name="Google Shape;1678;p9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9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9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9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2" name="Google Shape;1682;p9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3" name="Google Shape;1683;p9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9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9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86" name="Google Shape;1686;p9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9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9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9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9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95" name="Google Shape;1695;p9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6" name="Google Shape;1696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7" name="Google Shape;1697;p9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8" name="Google Shape;1698;p9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9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0" name="Google Shape;1700;p9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9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9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9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9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5" name="Google Shape;1705;p9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6" name="Google Shape;1706;p9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9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708" name="Google Shape;1708;p9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9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9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6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97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6" name="Google Shape;1716;p9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17" name="Google Shape;1717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8" name="Google Shape;1718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19" name="Google Shape;1719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1" name="Google Shape;1721;p97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2" name="Google Shape;1722;p97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97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7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97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97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7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8" name="Google Shape;1728;p97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9" name="Google Shape;1729;p97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0" name="Google Shape;1730;p97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97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732" name="Google Shape;173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9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41" name="Google Shape;1741;p9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42" name="Google Shape;1742;p9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3" name="Google Shape;1743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44" name="Google Shape;1744;p9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46" name="Google Shape;1746;p9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47" name="Google Shape;1747;p9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9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9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3" name="Google Shape;1753;p9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4" name="Google Shape;1754;p9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5" name="Google Shape;1755;p9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6" name="Google Shape;1756;p9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757" name="Google Shape;1757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9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9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9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2" name="Google Shape;1772;p9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9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9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9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8" name="Google Shape;1778;p9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9" name="Google Shape;1779;p9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0" name="Google Shape;1780;p9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1" name="Google Shape;1781;p9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782" name="Google Shape;1782;p9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9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0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1" name="Google Shape;1791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2" name="Google Shape;1792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3" name="Google Shape;1793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4" name="Google Shape;1794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5" name="Google Shape;1795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6" name="Google Shape;1796;p10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7" name="Google Shape;1797;p10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0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0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0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3" name="Google Shape;1803;p10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0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0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6" name="Google Shape;1806;p10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7" name="Google Shape;1807;p10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0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0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0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0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01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6" name="Google Shape;1816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7" name="Google Shape;1817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8" name="Google Shape;1818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9" name="Google Shape;1819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0" name="Google Shape;1820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1" name="Google Shape;1821;p101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2" name="Google Shape;1822;p101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01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01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01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6" name="Google Shape;1826;p101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01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8" name="Google Shape;1828;p101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01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0" name="Google Shape;1830;p101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01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01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01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34" name="Google Shape;1834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0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1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0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4" name="Google Shape;1844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45" name="Google Shape;1845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6" name="Google Shape;1846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47" name="Google Shape;1847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8" name="Google Shape;1848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9" name="Google Shape;1849;p10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0" name="Google Shape;1850;p10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0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2" name="Google Shape;1852;p10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0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4" name="Google Shape;1854;p10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0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0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0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8" name="Google Shape;1858;p10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0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0" name="Google Shape;1860;p10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0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2" name="Google Shape;1862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88.xml"/><Relationship Id="rId51" Type="http://schemas.openxmlformats.org/officeDocument/2006/relationships/slideLayout" Target="../slideLayouts/slideLayout110.xml"/><Relationship Id="rId50" Type="http://schemas.openxmlformats.org/officeDocument/2006/relationships/slideLayout" Target="../slideLayouts/slideLayout109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  <p:sldLayoutId id="2147483750" r:id="rId44"/>
    <p:sldLayoutId id="2147483751" r:id="rId45"/>
    <p:sldLayoutId id="2147483752" r:id="rId46"/>
    <p:sldLayoutId id="2147483753" r:id="rId47"/>
    <p:sldLayoutId id="2147483754" r:id="rId48"/>
    <p:sldLayoutId id="2147483755" r:id="rId49"/>
    <p:sldLayoutId id="2147483756" r:id="rId50"/>
    <p:sldLayoutId id="2147483757" r:id="rId51"/>
    <p:sldLayoutId id="214748375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1.png"/><Relationship Id="rId4" Type="http://schemas.openxmlformats.org/officeDocument/2006/relationships/image" Target="../media/image2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4.png"/><Relationship Id="rId4" Type="http://schemas.openxmlformats.org/officeDocument/2006/relationships/image" Target="../media/image2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6.png"/><Relationship Id="rId4" Type="http://schemas.openxmlformats.org/officeDocument/2006/relationships/image" Target="../media/image2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5"/>
          <p:cNvSpPr txBox="1"/>
          <p:nvPr>
            <p:ph type="title"/>
          </p:nvPr>
        </p:nvSpPr>
        <p:spPr>
          <a:xfrm>
            <a:off x="731377" y="4318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4" name="Google Shape;208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5" name="Google Shape;2085;p1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15"/>
          <p:cNvSpPr txBox="1"/>
          <p:nvPr/>
        </p:nvSpPr>
        <p:spPr>
          <a:xfrm>
            <a:off x="4345175" y="8205250"/>
            <a:ext cx="156873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latin typeface="Roboto"/>
                <a:ea typeface="Roboto"/>
                <a:cs typeface="Roboto"/>
                <a:sym typeface="Roboto"/>
              </a:rPr>
              <a:t>By: Graham Mortimore, Jay Ahir, Korbin Brower, Tom Cunningham</a:t>
            </a:r>
            <a:endParaRPr sz="7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Excessive HTTP Errors</a:t>
            </a:r>
            <a:endParaRPr/>
          </a:p>
        </p:txBody>
      </p:sp>
      <p:sp>
        <p:nvSpPr>
          <p:cNvPr id="2161" name="Google Shape;2161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2" name="Google Shape;2162;p12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163" name="Google Shape;216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2295400"/>
            <a:ext cx="22942800" cy="4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75" y="7499400"/>
            <a:ext cx="22942800" cy="46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Usage Monitor</a:t>
            </a:r>
            <a:endParaRPr/>
          </a:p>
        </p:txBody>
      </p:sp>
      <p:sp>
        <p:nvSpPr>
          <p:cNvPr id="2170" name="Google Shape;2170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1" name="Google Shape;2171;p12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This alert monitors all of the metricbeat data specifically watching the system.process.cpu.total.pct field.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This alert fires when the total CPU usage of a machine exceeds 50% for the last 5 minutes.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172" name="Google Shape;217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250" y="8945925"/>
            <a:ext cx="17271074" cy="16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Usage Monitor</a:t>
            </a:r>
            <a:endParaRPr/>
          </a:p>
        </p:txBody>
      </p:sp>
      <p:sp>
        <p:nvSpPr>
          <p:cNvPr id="2178" name="Google Shape;2178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9" name="Google Shape;2179;p12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180" name="Google Shape;218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00" y="2295400"/>
            <a:ext cx="22942800" cy="47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75" y="7412025"/>
            <a:ext cx="22942800" cy="47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6" name="Google Shape;2186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Google Shape;2187;p127"/>
          <p:cNvSpPr txBox="1"/>
          <p:nvPr>
            <p:ph type="title"/>
          </p:nvPr>
        </p:nvSpPr>
        <p:spPr>
          <a:xfrm>
            <a:off x="731288" y="5861000"/>
            <a:ext cx="22914900" cy="2070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Hardening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88" name="Google Shape;2188;p12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Open Port 22 SSH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4" name="Google Shape;2194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5" name="Google Shape;2195;p12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Closing port 22 will not allow anyone to access the machine from SSH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In firewall settings there are options that allow for enabling or disabling any port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Having a written company policy which only allows SSH access from on-site would also mitigate the risk of an unauthorized user gaining remote access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Privilege Escalation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2" name="Google Shape;2202;p129"/>
          <p:cNvSpPr txBox="1"/>
          <p:nvPr>
            <p:ph idx="3" type="body"/>
          </p:nvPr>
        </p:nvSpPr>
        <p:spPr>
          <a:xfrm>
            <a:off x="717425" y="22828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Re-evaluate which users need which permissions, use least-privilege method to determine this (i.e. the salesperson may only need email access)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Clear out employees who no longer work for the company in the database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Audit the user accounts every quarter and adjust as necessary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WordPress Vulnerabilities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8" name="Google Shape;2208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9" name="Google Shape;2209;p13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Patch/update WordPress to the most recent patch available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Updates and patches are typically found on the company webpage for the product. If the company has a paid-for account then these updates are easily and readily available to download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Having an ansible playbook which gets and installs updates automatically would be the most efficient method for staying current with them</a:t>
            </a:r>
            <a:endParaRPr sz="44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31"/>
          <p:cNvSpPr txBox="1"/>
          <p:nvPr>
            <p:ph type="title"/>
          </p:nvPr>
        </p:nvSpPr>
        <p:spPr>
          <a:xfrm>
            <a:off x="731280" y="5711450"/>
            <a:ext cx="22914900" cy="236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Implementing Patches and Changes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16" name="Google Shape;2216;p13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Patches with Ansible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2" name="Google Shape;2222;p1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3" name="Google Shape;2223;p13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Playbook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Running this playbook will update WordPress with the latest security features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It is setup to do the full update process automatically to ensure WordPress can always stay up to date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Patches with Ansible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0" name="Google Shape;2230;p13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2231" name="Google Shape;2231;p133"/>
          <p:cNvSpPr txBox="1"/>
          <p:nvPr/>
        </p:nvSpPr>
        <p:spPr>
          <a:xfrm>
            <a:off x="13892650" y="2295400"/>
            <a:ext cx="721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Downloads latest version of wordpress, unzips and installs the application to the machine.</a:t>
            </a:r>
            <a:endParaRPr sz="2800"/>
          </a:p>
        </p:txBody>
      </p:sp>
      <p:sp>
        <p:nvSpPr>
          <p:cNvPr id="2232" name="Google Shape;2232;p133"/>
          <p:cNvSpPr txBox="1"/>
          <p:nvPr/>
        </p:nvSpPr>
        <p:spPr>
          <a:xfrm>
            <a:off x="13892650" y="4883275"/>
            <a:ext cx="654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Determines the owner of the application and the directory which it will be installed.</a:t>
            </a:r>
            <a:endParaRPr sz="2800"/>
          </a:p>
        </p:txBody>
      </p:sp>
      <p:sp>
        <p:nvSpPr>
          <p:cNvPr id="2233" name="Google Shape;2233;p133"/>
          <p:cNvSpPr txBox="1"/>
          <p:nvPr/>
        </p:nvSpPr>
        <p:spPr>
          <a:xfrm>
            <a:off x="13892650" y="7697113"/>
            <a:ext cx="632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Checks for any updates to WordPress and patches the application accordingly.</a:t>
            </a:r>
            <a:endParaRPr sz="2800"/>
          </a:p>
        </p:txBody>
      </p:sp>
      <p:sp>
        <p:nvSpPr>
          <p:cNvPr id="2234" name="Google Shape;2234;p133"/>
          <p:cNvSpPr txBox="1"/>
          <p:nvPr/>
        </p:nvSpPr>
        <p:spPr>
          <a:xfrm>
            <a:off x="13892650" y="9968375"/>
            <a:ext cx="690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Restarts the application so the updates will take effect.</a:t>
            </a:r>
            <a:endParaRPr sz="2800"/>
          </a:p>
        </p:txBody>
      </p:sp>
      <p:sp>
        <p:nvSpPr>
          <p:cNvPr id="2235" name="Google Shape;2235;p133"/>
          <p:cNvSpPr txBox="1"/>
          <p:nvPr/>
        </p:nvSpPr>
        <p:spPr>
          <a:xfrm>
            <a:off x="2763400" y="2182950"/>
            <a:ext cx="7810800" cy="9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---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-name: Download and unpack latest WordPress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hosts: https://wordpress.org/latest.tar.gz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dest: "/var/www/192.168.1.110/wordpress"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remote_src: yes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creates: "/var/www/192.168.1.110/wordpress"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-name: Set ownership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path: "/var/www/192.168.1.110/wordpress"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state: directory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recurse: yes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owner: root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group: root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-name: Update Wordpress config file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apt: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	update_cache: yes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	force_apt_update: yes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	name: WordPress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	state: present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-name: Restart httpd service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systemd: name=http state=restarted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 become: yes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093" name="Google Shape;2093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4" name="Google Shape;2094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096" name="Google Shape;2096;p11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</a:t>
            </a:r>
            <a:r>
              <a:rPr b="1" lang="en-US"/>
              <a:t>Topology &amp; Critical Vulnerabilities</a:t>
            </a:r>
            <a:endParaRPr b="1"/>
          </a:p>
        </p:txBody>
      </p:sp>
      <p:sp>
        <p:nvSpPr>
          <p:cNvPr id="2097" name="Google Shape;2097;p11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Alerts Implemented</a:t>
            </a:r>
            <a:endParaRPr/>
          </a:p>
        </p:txBody>
      </p:sp>
      <p:sp>
        <p:nvSpPr>
          <p:cNvPr id="2098" name="Google Shape;2098;p11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Hardening</a:t>
            </a:r>
            <a:endParaRPr/>
          </a:p>
        </p:txBody>
      </p:sp>
      <p:sp>
        <p:nvSpPr>
          <p:cNvPr id="2099" name="Google Shape;2099;p11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Implementing Patches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Making Changes to Firewall Rules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1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2" name="Google Shape;2242;p13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Run </a:t>
            </a:r>
            <a:r>
              <a:rPr lang="en-US" sz="4400">
                <a:solidFill>
                  <a:schemeClr val="dk1"/>
                </a:solidFill>
              </a:rPr>
              <a:t>the following commands: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firewall-cmd --permanent --remove-port=22/ssh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firewall-cmd --permanent --remove-service=ssh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Making Changes to User Privileges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8" name="Google Shape;2248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9" name="Google Shape;2249;p13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Make the following changes: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Remove execute privileges from all users</a:t>
            </a:r>
            <a:endParaRPr sz="4400">
              <a:solidFill>
                <a:schemeClr val="dk1"/>
              </a:solidFill>
            </a:endParaRPr>
          </a:p>
          <a:p>
            <a:pPr indent="-508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■"/>
            </a:pPr>
            <a:r>
              <a:rPr lang="en-US" sz="4400">
                <a:solidFill>
                  <a:schemeClr val="dk1"/>
                </a:solidFill>
              </a:rPr>
              <a:t>This prevents root escalation using python 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4" name="Google Shape;210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17"/>
          <p:cNvSpPr txBox="1"/>
          <p:nvPr>
            <p:ph type="title"/>
          </p:nvPr>
        </p:nvSpPr>
        <p:spPr>
          <a:xfrm>
            <a:off x="731288" y="5165600"/>
            <a:ext cx="22914900" cy="3461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11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18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18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Address Range: 192.168.1.0/24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Netmask: 255.255.255.0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Gateway: 192.168.1.1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IPv4: 192.168.1.1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OS: Windows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Hostname: ML-REFVM-684427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192.168.1.90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Kali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192.168.1.100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ELK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192.168.1.105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Capstone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18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114" name="Google Shape;2114;p1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5" name="Google Shape;211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00" y="2427925"/>
            <a:ext cx="17860799" cy="1039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121" name="Google Shape;2121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2" name="Google Shape;2122;p11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123" name="Google Shape;2123;p119"/>
          <p:cNvGraphicFramePr/>
          <p:nvPr/>
        </p:nvGraphicFramePr>
        <p:xfrm>
          <a:off x="1191000" y="472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{DAD40945-ABC8-4DC5-929F-FD4F88E27610}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22 SSH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22 is exposed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access to target machine using SSH from an external source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escalation of user privileges to root access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able to gain full admin control over a system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Outdated version of WordPress with many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enumerate the users of the WordPress server to gain access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Google Shape;212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20"/>
          <p:cNvSpPr txBox="1"/>
          <p:nvPr>
            <p:ph type="title"/>
          </p:nvPr>
        </p:nvSpPr>
        <p:spPr>
          <a:xfrm>
            <a:off x="731288" y="5165600"/>
            <a:ext cx="22914900" cy="3461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Alerts Implemented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12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 Size Monitor</a:t>
            </a:r>
            <a:endParaRPr/>
          </a:p>
        </p:txBody>
      </p:sp>
      <p:sp>
        <p:nvSpPr>
          <p:cNvPr id="2136" name="Google Shape;2136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7" name="Google Shape;2137;p12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This alert monitors all of the metricbeat data specifically watching the http.request.bytes field.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This alert fires when the sum of the total http request bytes exceeds 3500 within a minute timeframe.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138" name="Google Shape;213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175" y="8792225"/>
            <a:ext cx="15568946" cy="14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 Size Monitor</a:t>
            </a:r>
            <a:endParaRPr/>
          </a:p>
        </p:txBody>
      </p:sp>
      <p:sp>
        <p:nvSpPr>
          <p:cNvPr id="2144" name="Google Shape;2144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5" name="Google Shape;2145;p12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146" name="Google Shape;214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25" y="2295400"/>
            <a:ext cx="22840774" cy="47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88" y="7451475"/>
            <a:ext cx="22840774" cy="47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23"/>
          <p:cNvSpPr txBox="1"/>
          <p:nvPr>
            <p:ph type="title"/>
          </p:nvPr>
        </p:nvSpPr>
        <p:spPr>
          <a:xfrm>
            <a:off x="-46766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Excessive HTTP Errors</a:t>
            </a:r>
            <a:endParaRPr/>
          </a:p>
        </p:txBody>
      </p:sp>
      <p:sp>
        <p:nvSpPr>
          <p:cNvPr id="2153" name="Google Shape;2153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4" name="Google Shape;2154;p12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This alert monitors all of the packetbeat data specifically the http.response.status_code field.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This alert fires when an HTTP response above 400 is detected within a 5 minute period.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155" name="Google Shape;215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8663200"/>
            <a:ext cx="16555549" cy="17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